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706" y="-6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ED3C-56A1-4B45-AF22-98756546A33C}" type="datetimeFigureOut">
              <a:rPr lang="zh-CN" altLang="en-US" smtClean="0"/>
              <a:t>2022/10/31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9288-C93E-44DB-B5B5-0005C633889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ED3C-56A1-4B45-AF22-98756546A33C}" type="datetimeFigureOut">
              <a:rPr lang="zh-CN" altLang="en-US" smtClean="0"/>
              <a:t>2022/10/31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9288-C93E-44DB-B5B5-0005C633889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ED3C-56A1-4B45-AF22-98756546A33C}" type="datetimeFigureOut">
              <a:rPr lang="zh-CN" altLang="en-US" smtClean="0"/>
              <a:t>2022/10/31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9288-C93E-44DB-B5B5-0005C633889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ED3C-56A1-4B45-AF22-98756546A33C}" type="datetimeFigureOut">
              <a:rPr lang="zh-CN" altLang="en-US" smtClean="0"/>
              <a:t>2022/10/31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9288-C93E-44DB-B5B5-0005C633889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ED3C-56A1-4B45-AF22-98756546A33C}" type="datetimeFigureOut">
              <a:rPr lang="zh-CN" altLang="en-US" smtClean="0"/>
              <a:t>2022/10/31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9288-C93E-44DB-B5B5-0005C633889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ED3C-56A1-4B45-AF22-98756546A33C}" type="datetimeFigureOut">
              <a:rPr lang="zh-CN" altLang="en-US" smtClean="0"/>
              <a:t>2022/10/31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9288-C93E-44DB-B5B5-0005C633889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ED3C-56A1-4B45-AF22-98756546A33C}" type="datetimeFigureOut">
              <a:rPr lang="zh-CN" altLang="en-US" smtClean="0"/>
              <a:t>2022/10/31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9288-C93E-44DB-B5B5-0005C633889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ED3C-56A1-4B45-AF22-98756546A33C}" type="datetimeFigureOut">
              <a:rPr lang="zh-CN" altLang="en-US" smtClean="0"/>
              <a:t>2022/10/31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9288-C93E-44DB-B5B5-0005C633889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ED3C-56A1-4B45-AF22-98756546A33C}" type="datetimeFigureOut">
              <a:rPr lang="zh-CN" altLang="en-US" smtClean="0"/>
              <a:t>2022/10/31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9288-C93E-44DB-B5B5-0005C633889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ED3C-56A1-4B45-AF22-98756546A33C}" type="datetimeFigureOut">
              <a:rPr lang="zh-CN" altLang="en-US" smtClean="0"/>
              <a:t>2022/10/31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9288-C93E-44DB-B5B5-0005C633889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BED3C-56A1-4B45-AF22-98756546A33C}" type="datetimeFigureOut">
              <a:rPr lang="zh-CN" altLang="en-US" smtClean="0"/>
              <a:t>2022/10/31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39288-C93E-44DB-B5B5-0005C633889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BED3C-56A1-4B45-AF22-98756546A33C}" type="datetimeFigureOut">
              <a:rPr lang="zh-CN" altLang="en-US" smtClean="0"/>
              <a:t>2022/10/31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39288-C93E-44DB-B5B5-0005C633889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宋 · 张渥 · 九歌图卷后题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2357421" cy="2164557"/>
          </a:xfrm>
          <a:prstGeom prst="rect">
            <a:avLst/>
          </a:prstGeom>
          <a:noFill/>
        </p:spPr>
      </p:pic>
      <p:pic>
        <p:nvPicPr>
          <p:cNvPr id="11268" name="Picture 4" descr="宋 · 蔡襄 · 自书诗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2143122"/>
            <a:ext cx="2426665" cy="3000377"/>
          </a:xfrm>
          <a:prstGeom prst="rect">
            <a:avLst/>
          </a:prstGeom>
          <a:noFill/>
        </p:spPr>
      </p:pic>
      <p:pic>
        <p:nvPicPr>
          <p:cNvPr id="11270" name="Picture 6" descr="明 · 唐寅 · 吴门避暑诗轴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7422" y="0"/>
            <a:ext cx="2156253" cy="3000378"/>
          </a:xfrm>
          <a:prstGeom prst="rect">
            <a:avLst/>
          </a:prstGeom>
          <a:noFill/>
        </p:spPr>
      </p:pic>
      <p:pic>
        <p:nvPicPr>
          <p:cNvPr id="11272" name="Picture 8" descr="元 · 赵孟頫 · 千字文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00562" y="0"/>
            <a:ext cx="2656585" cy="3000378"/>
          </a:xfrm>
          <a:prstGeom prst="rect">
            <a:avLst/>
          </a:prstGeom>
          <a:noFill/>
        </p:spPr>
      </p:pic>
      <p:pic>
        <p:nvPicPr>
          <p:cNvPr id="11274" name="Picture 10" descr="宋 · 苏轼 · 归安丘园帖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14612" y="2979217"/>
            <a:ext cx="1928826" cy="2164283"/>
          </a:xfrm>
          <a:prstGeom prst="rect">
            <a:avLst/>
          </a:prstGeom>
          <a:noFill/>
        </p:spPr>
      </p:pic>
      <p:pic>
        <p:nvPicPr>
          <p:cNvPr id="11276" name="Picture 12" descr="宋 · 文天祥 · 上宏斋帖卷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43768" y="-1"/>
            <a:ext cx="2000232" cy="2934369"/>
          </a:xfrm>
          <a:prstGeom prst="rect">
            <a:avLst/>
          </a:prstGeom>
          <a:noFill/>
        </p:spPr>
      </p:pic>
      <p:pic>
        <p:nvPicPr>
          <p:cNvPr id="11278" name="Picture 14" descr="现代 · 启功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000628" y="3005574"/>
            <a:ext cx="1692787" cy="2137926"/>
          </a:xfrm>
          <a:prstGeom prst="rect">
            <a:avLst/>
          </a:prstGeom>
          <a:noFill/>
        </p:spPr>
      </p:pic>
      <p:pic>
        <p:nvPicPr>
          <p:cNvPr id="11280" name="Picture 16" descr="宋 · 张即之 · 汪氏报本庵记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972732" y="3000378"/>
            <a:ext cx="2171268" cy="21431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全屏显示(16:9)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幻灯片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DELL</dc:creator>
  <cp:lastModifiedBy>DELL</cp:lastModifiedBy>
  <cp:revision>1</cp:revision>
  <dcterms:created xsi:type="dcterms:W3CDTF">2022-10-31T05:44:57Z</dcterms:created>
  <dcterms:modified xsi:type="dcterms:W3CDTF">2022-10-31T05:51:48Z</dcterms:modified>
</cp:coreProperties>
</file>