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06" y="-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7A2D0-FCE7-4AAA-9DB0-AFA698996686}" type="datetimeFigureOut">
              <a:rPr lang="zh-CN" altLang="en-US" smtClean="0"/>
              <a:t>2022/10/24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1B237-3983-4DA0-9930-BFB8D88176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元 · 赵孟頫 · 蜀山图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6"/>
            <a:ext cx="4357718" cy="4690306"/>
          </a:xfrm>
          <a:prstGeom prst="rect">
            <a:avLst/>
          </a:prstGeom>
          <a:noFill/>
        </p:spPr>
      </p:pic>
      <p:pic>
        <p:nvPicPr>
          <p:cNvPr id="11268" name="Picture 4" descr="宋 · 黄庭坚 · 刘明仲墨竹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4296"/>
            <a:ext cx="2214578" cy="2397078"/>
          </a:xfrm>
          <a:prstGeom prst="rect">
            <a:avLst/>
          </a:prstGeom>
          <a:noFill/>
        </p:spPr>
      </p:pic>
      <p:pic>
        <p:nvPicPr>
          <p:cNvPr id="11270" name="Picture 6" descr="晋 · 王羲之 · 兰亭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643188"/>
            <a:ext cx="2214578" cy="2214578"/>
          </a:xfrm>
          <a:prstGeom prst="rect">
            <a:avLst/>
          </a:prstGeom>
          <a:noFill/>
        </p:spPr>
      </p:pic>
      <p:pic>
        <p:nvPicPr>
          <p:cNvPr id="11272" name="Picture 8" descr="元 · 赵孟頫 · 三段卷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214296"/>
            <a:ext cx="2000264" cy="2395434"/>
          </a:xfrm>
          <a:prstGeom prst="rect">
            <a:avLst/>
          </a:prstGeom>
          <a:noFill/>
        </p:spPr>
      </p:pic>
      <p:pic>
        <p:nvPicPr>
          <p:cNvPr id="11274" name="Picture 10" descr="明 · 董其昌 · 昼锦堂记"/>
          <p:cNvPicPr>
            <a:picLocks noChangeAspect="1" noChangeArrowheads="1"/>
          </p:cNvPicPr>
          <p:nvPr/>
        </p:nvPicPr>
        <p:blipFill>
          <a:blip r:embed="rId6"/>
          <a:srcRect b="4629"/>
          <a:stretch>
            <a:fillRect/>
          </a:stretch>
        </p:blipFill>
        <p:spPr bwMode="auto">
          <a:xfrm>
            <a:off x="6929454" y="2643188"/>
            <a:ext cx="1857388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全屏显示(16:9)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1</cp:revision>
  <dcterms:created xsi:type="dcterms:W3CDTF">2022-10-24T05:25:10Z</dcterms:created>
  <dcterms:modified xsi:type="dcterms:W3CDTF">2022-10-24T05:31:07Z</dcterms:modified>
</cp:coreProperties>
</file>