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AAA2-71F7-4388-9EBE-ACF1FA24F2B9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BC85B-5799-4F47-9049-1CF20A351F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www.shufazidian.com/gq/2/13/1654400130a61_162_17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85983" cy="2640228"/>
          </a:xfrm>
          <a:prstGeom prst="rect">
            <a:avLst/>
          </a:prstGeom>
          <a:noFill/>
        </p:spPr>
      </p:pic>
      <p:pic>
        <p:nvPicPr>
          <p:cNvPr id="11268" name="Picture 4" descr="https://www.shufazidian.com/gq/1/13/31605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0"/>
            <a:ext cx="2649823" cy="2643182"/>
          </a:xfrm>
          <a:prstGeom prst="rect">
            <a:avLst/>
          </a:prstGeom>
          <a:noFill/>
        </p:spPr>
      </p:pic>
      <p:pic>
        <p:nvPicPr>
          <p:cNvPr id="11270" name="Picture 6" descr="https://www.shufazidian.com/png/x/6/10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0"/>
            <a:ext cx="2571768" cy="2620476"/>
          </a:xfrm>
          <a:prstGeom prst="rect">
            <a:avLst/>
          </a:prstGeom>
          <a:noFill/>
        </p:spPr>
      </p:pic>
      <p:pic>
        <p:nvPicPr>
          <p:cNvPr id="11272" name="Picture 8" descr="https://www.shufazidian.com/gq/1/15/30476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19" y="0"/>
            <a:ext cx="2643181" cy="2643182"/>
          </a:xfrm>
          <a:prstGeom prst="rect">
            <a:avLst/>
          </a:prstGeom>
          <a:noFill/>
        </p:spPr>
      </p:pic>
      <p:pic>
        <p:nvPicPr>
          <p:cNvPr id="11274" name="Picture 10" descr="https://www.shufazidian.com/gq/1/15/7292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643182"/>
            <a:ext cx="2533650" cy="2705100"/>
          </a:xfrm>
          <a:prstGeom prst="rect">
            <a:avLst/>
          </a:prstGeom>
          <a:noFill/>
        </p:spPr>
      </p:pic>
      <p:pic>
        <p:nvPicPr>
          <p:cNvPr id="11276" name="Picture 12" descr="https://www.shufazidian.com/gq/1/14/283448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0298" y="2643182"/>
            <a:ext cx="2428892" cy="2697683"/>
          </a:xfrm>
          <a:prstGeom prst="rect">
            <a:avLst/>
          </a:prstGeom>
          <a:noFill/>
        </p:spPr>
      </p:pic>
      <p:pic>
        <p:nvPicPr>
          <p:cNvPr id="11278" name="Picture 14" descr="https://www.shufazidian.com/gq/1/11/6198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2603575"/>
            <a:ext cx="3357586" cy="425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请问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2022-10-17T05:06:07Z</dcterms:created>
  <dcterms:modified xsi:type="dcterms:W3CDTF">2022-10-17T05:13:04Z</dcterms:modified>
</cp:coreProperties>
</file>