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32D7-841F-4862-A674-6FB93329FE83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FED1-E116-460C-AB58-777D2E938C8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32D7-841F-4862-A674-6FB93329FE83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FED1-E116-460C-AB58-777D2E938C8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32D7-841F-4862-A674-6FB93329FE83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FED1-E116-460C-AB58-777D2E938C8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32D7-841F-4862-A674-6FB93329FE83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FED1-E116-460C-AB58-777D2E938C8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32D7-841F-4862-A674-6FB93329FE83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FED1-E116-460C-AB58-777D2E938C8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32D7-841F-4862-A674-6FB93329FE83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FED1-E116-460C-AB58-777D2E938C8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32D7-841F-4862-A674-6FB93329FE83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FED1-E116-460C-AB58-777D2E938C8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32D7-841F-4862-A674-6FB93329FE83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FED1-E116-460C-AB58-777D2E938C8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32D7-841F-4862-A674-6FB93329FE83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FED1-E116-460C-AB58-777D2E938C8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32D7-841F-4862-A674-6FB93329FE83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FED1-E116-460C-AB58-777D2E938C8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32D7-841F-4862-A674-6FB93329FE83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FED1-E116-460C-AB58-777D2E938C8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C32D7-841F-4862-A674-6FB93329FE83}" type="datetimeFigureOut">
              <a:rPr lang="zh-CN" altLang="en-US" smtClean="0"/>
              <a:t>2022/10/10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3FED1-E116-460C-AB58-777D2E938C8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晋 · 王羲之 · 州民帖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867025" cy="2762251"/>
          </a:xfrm>
          <a:prstGeom prst="rect">
            <a:avLst/>
          </a:prstGeom>
          <a:noFill/>
        </p:spPr>
      </p:pic>
      <p:pic>
        <p:nvPicPr>
          <p:cNvPr id="1028" name="Picture 4" descr="宋 · 米芾 · 晓行巴峡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14620"/>
            <a:ext cx="3762375" cy="3876676"/>
          </a:xfrm>
          <a:prstGeom prst="rect">
            <a:avLst/>
          </a:prstGeom>
          <a:noFill/>
        </p:spPr>
      </p:pic>
      <p:pic>
        <p:nvPicPr>
          <p:cNvPr id="1030" name="Picture 6" descr="明 · 文徵明 · 京邸归还诗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488" y="0"/>
            <a:ext cx="2571768" cy="2714620"/>
          </a:xfrm>
          <a:prstGeom prst="rect">
            <a:avLst/>
          </a:prstGeom>
          <a:noFill/>
        </p:spPr>
      </p:pic>
      <p:pic>
        <p:nvPicPr>
          <p:cNvPr id="1032" name="Picture 8" descr="明 · 文徵明 · 乐志论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9800" y="0"/>
            <a:ext cx="3124200" cy="4133850"/>
          </a:xfrm>
          <a:prstGeom prst="rect">
            <a:avLst/>
          </a:prstGeom>
          <a:noFill/>
        </p:spPr>
      </p:pic>
      <p:pic>
        <p:nvPicPr>
          <p:cNvPr id="1034" name="Picture 10" descr="晋 · 王羲之 · 金刚经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86182" y="2714624"/>
            <a:ext cx="2867025" cy="4143376"/>
          </a:xfrm>
          <a:prstGeom prst="rect">
            <a:avLst/>
          </a:prstGeom>
          <a:noFill/>
        </p:spPr>
      </p:pic>
      <p:pic>
        <p:nvPicPr>
          <p:cNvPr id="1036" name="Picture 12" descr="晋 · 王羲之 · 自慰帖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58016" y="4088133"/>
            <a:ext cx="2143108" cy="27698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全屏显示(4:3)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DELL</dc:creator>
  <cp:lastModifiedBy>DELL</cp:lastModifiedBy>
  <cp:revision>2</cp:revision>
  <dcterms:created xsi:type="dcterms:W3CDTF">2022-10-10T04:03:26Z</dcterms:created>
  <dcterms:modified xsi:type="dcterms:W3CDTF">2022-10-10T04:13:32Z</dcterms:modified>
</cp:coreProperties>
</file>