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06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4BDD-4C80-453E-BACC-3F0836986EC8}" type="datetimeFigureOut">
              <a:rPr lang="zh-CN" altLang="en-US" smtClean="0"/>
              <a:t>2022/9/26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7E12-8952-48FE-B448-99B625A149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明 · 唐寅 · 书七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42571" cy="2357454"/>
          </a:xfrm>
          <a:prstGeom prst="rect">
            <a:avLst/>
          </a:prstGeom>
          <a:noFill/>
        </p:spPr>
      </p:pic>
      <p:pic>
        <p:nvPicPr>
          <p:cNvPr id="11268" name="Picture 4" descr="明 · 董其昌 · 临米芾方圆庵记卷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0"/>
            <a:ext cx="2794000" cy="3665538"/>
          </a:xfrm>
          <a:prstGeom prst="rect">
            <a:avLst/>
          </a:prstGeom>
          <a:noFill/>
        </p:spPr>
      </p:pic>
      <p:pic>
        <p:nvPicPr>
          <p:cNvPr id="11270" name="Picture 6" descr="宋 · 吴琚 · 书寿父帖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357436"/>
            <a:ext cx="2571736" cy="2786064"/>
          </a:xfrm>
          <a:prstGeom prst="rect">
            <a:avLst/>
          </a:prstGeom>
          <a:noFill/>
        </p:spPr>
      </p:pic>
      <p:pic>
        <p:nvPicPr>
          <p:cNvPr id="11274" name="Picture 10" descr="晋 · 王羲之 · 兰亭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0"/>
            <a:ext cx="2714644" cy="2586505"/>
          </a:xfrm>
          <a:prstGeom prst="rect">
            <a:avLst/>
          </a:prstGeom>
          <a:noFill/>
        </p:spPr>
      </p:pic>
      <p:pic>
        <p:nvPicPr>
          <p:cNvPr id="11276" name="Picture 12" descr="王世贞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2595694"/>
            <a:ext cx="2500298" cy="2547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全屏显示(16:9)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2</cp:revision>
  <dcterms:created xsi:type="dcterms:W3CDTF">2022-09-26T03:57:18Z</dcterms:created>
  <dcterms:modified xsi:type="dcterms:W3CDTF">2022-09-26T04:08:18Z</dcterms:modified>
</cp:coreProperties>
</file>