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5143500" type="screen16x9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706" y="-67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44BDD-4C80-453E-BACC-3F0836986EC8}" type="datetimeFigureOut">
              <a:rPr lang="zh-CN" altLang="en-US" smtClean="0"/>
              <a:t>2022/9/26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E7E12-8952-48FE-B448-99B625A1494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44BDD-4C80-453E-BACC-3F0836986EC8}" type="datetimeFigureOut">
              <a:rPr lang="zh-CN" altLang="en-US" smtClean="0"/>
              <a:t>2022/9/26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E7E12-8952-48FE-B448-99B625A1494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44BDD-4C80-453E-BACC-3F0836986EC8}" type="datetimeFigureOut">
              <a:rPr lang="zh-CN" altLang="en-US" smtClean="0"/>
              <a:t>2022/9/26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E7E12-8952-48FE-B448-99B625A1494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44BDD-4C80-453E-BACC-3F0836986EC8}" type="datetimeFigureOut">
              <a:rPr lang="zh-CN" altLang="en-US" smtClean="0"/>
              <a:t>2022/9/26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E7E12-8952-48FE-B448-99B625A1494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44BDD-4C80-453E-BACC-3F0836986EC8}" type="datetimeFigureOut">
              <a:rPr lang="zh-CN" altLang="en-US" smtClean="0"/>
              <a:t>2022/9/26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E7E12-8952-48FE-B448-99B625A1494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44BDD-4C80-453E-BACC-3F0836986EC8}" type="datetimeFigureOut">
              <a:rPr lang="zh-CN" altLang="en-US" smtClean="0"/>
              <a:t>2022/9/26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E7E12-8952-48FE-B448-99B625A1494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44BDD-4C80-453E-BACC-3F0836986EC8}" type="datetimeFigureOut">
              <a:rPr lang="zh-CN" altLang="en-US" smtClean="0"/>
              <a:t>2022/9/26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E7E12-8952-48FE-B448-99B625A1494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44BDD-4C80-453E-BACC-3F0836986EC8}" type="datetimeFigureOut">
              <a:rPr lang="zh-CN" altLang="en-US" smtClean="0"/>
              <a:t>2022/9/26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E7E12-8952-48FE-B448-99B625A1494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44BDD-4C80-453E-BACC-3F0836986EC8}" type="datetimeFigureOut">
              <a:rPr lang="zh-CN" altLang="en-US" smtClean="0"/>
              <a:t>2022/9/26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E7E12-8952-48FE-B448-99B625A1494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44BDD-4C80-453E-BACC-3F0836986EC8}" type="datetimeFigureOut">
              <a:rPr lang="zh-CN" altLang="en-US" smtClean="0"/>
              <a:t>2022/9/26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E7E12-8952-48FE-B448-99B625A1494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44BDD-4C80-453E-BACC-3F0836986EC8}" type="datetimeFigureOut">
              <a:rPr lang="zh-CN" altLang="en-US" smtClean="0"/>
              <a:t>2022/9/26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E7E12-8952-48FE-B448-99B625A1494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344BDD-4C80-453E-BACC-3F0836986EC8}" type="datetimeFigureOut">
              <a:rPr lang="zh-CN" altLang="en-US" smtClean="0"/>
              <a:t>2022/9/26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8E7E12-8952-48FE-B448-99B625A1494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明 · 唐寅 · 书七律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3242571" cy="2357454"/>
          </a:xfrm>
          <a:prstGeom prst="rect">
            <a:avLst/>
          </a:prstGeom>
          <a:noFill/>
        </p:spPr>
      </p:pic>
      <p:pic>
        <p:nvPicPr>
          <p:cNvPr id="11268" name="Picture 4" descr="明 · 董其昌 · 临米芾方圆庵记卷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14678" y="0"/>
            <a:ext cx="2794000" cy="3665538"/>
          </a:xfrm>
          <a:prstGeom prst="rect">
            <a:avLst/>
          </a:prstGeom>
          <a:noFill/>
        </p:spPr>
      </p:pic>
      <p:pic>
        <p:nvPicPr>
          <p:cNvPr id="11270" name="Picture 6" descr="宋 · 吴琚 · 书寿父帖页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2910" y="2357436"/>
            <a:ext cx="2571736" cy="2786064"/>
          </a:xfrm>
          <a:prstGeom prst="rect">
            <a:avLst/>
          </a:prstGeom>
          <a:noFill/>
        </p:spPr>
      </p:pic>
      <p:pic>
        <p:nvPicPr>
          <p:cNvPr id="11274" name="Picture 10" descr="晋 · 王羲之 · 兰亭序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000760" y="0"/>
            <a:ext cx="2714644" cy="2586505"/>
          </a:xfrm>
          <a:prstGeom prst="rect">
            <a:avLst/>
          </a:prstGeom>
          <a:noFill/>
        </p:spPr>
      </p:pic>
      <p:pic>
        <p:nvPicPr>
          <p:cNvPr id="11276" name="Picture 12" descr="王世贞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072198" y="2595694"/>
            <a:ext cx="2500298" cy="254780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0</Words>
  <Application>Microsoft Office PowerPoint</Application>
  <PresentationFormat>全屏显示(16:9)</PresentationFormat>
  <Paragraphs>0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Office 主题</vt:lpstr>
      <vt:lpstr>幻灯片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DELL</dc:creator>
  <cp:lastModifiedBy>DELL</cp:lastModifiedBy>
  <cp:revision>2</cp:revision>
  <dcterms:created xsi:type="dcterms:W3CDTF">2022-09-26T03:57:18Z</dcterms:created>
  <dcterms:modified xsi:type="dcterms:W3CDTF">2022-09-26T04:08:18Z</dcterms:modified>
</cp:coreProperties>
</file>