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45216-6157-4012-8CB2-DF6C681BFE59}" type="datetimeFigureOut">
              <a:rPr lang="zh-CN" altLang="en-US" smtClean="0"/>
              <a:t>2022/9/19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5B27B-AE06-489A-B10A-B8118B66460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45216-6157-4012-8CB2-DF6C681BFE59}" type="datetimeFigureOut">
              <a:rPr lang="zh-CN" altLang="en-US" smtClean="0"/>
              <a:t>2022/9/19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5B27B-AE06-489A-B10A-B8118B66460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45216-6157-4012-8CB2-DF6C681BFE59}" type="datetimeFigureOut">
              <a:rPr lang="zh-CN" altLang="en-US" smtClean="0"/>
              <a:t>2022/9/19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5B27B-AE06-489A-B10A-B8118B66460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45216-6157-4012-8CB2-DF6C681BFE59}" type="datetimeFigureOut">
              <a:rPr lang="zh-CN" altLang="en-US" smtClean="0"/>
              <a:t>2022/9/19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5B27B-AE06-489A-B10A-B8118B66460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45216-6157-4012-8CB2-DF6C681BFE59}" type="datetimeFigureOut">
              <a:rPr lang="zh-CN" altLang="en-US" smtClean="0"/>
              <a:t>2022/9/19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5B27B-AE06-489A-B10A-B8118B66460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45216-6157-4012-8CB2-DF6C681BFE59}" type="datetimeFigureOut">
              <a:rPr lang="zh-CN" altLang="en-US" smtClean="0"/>
              <a:t>2022/9/19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5B27B-AE06-489A-B10A-B8118B66460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45216-6157-4012-8CB2-DF6C681BFE59}" type="datetimeFigureOut">
              <a:rPr lang="zh-CN" altLang="en-US" smtClean="0"/>
              <a:t>2022/9/19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5B27B-AE06-489A-B10A-B8118B66460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45216-6157-4012-8CB2-DF6C681BFE59}" type="datetimeFigureOut">
              <a:rPr lang="zh-CN" altLang="en-US" smtClean="0"/>
              <a:t>2022/9/19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5B27B-AE06-489A-B10A-B8118B66460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45216-6157-4012-8CB2-DF6C681BFE59}" type="datetimeFigureOut">
              <a:rPr lang="zh-CN" altLang="en-US" smtClean="0"/>
              <a:t>2022/9/19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5B27B-AE06-489A-B10A-B8118B66460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45216-6157-4012-8CB2-DF6C681BFE59}" type="datetimeFigureOut">
              <a:rPr lang="zh-CN" altLang="en-US" smtClean="0"/>
              <a:t>2022/9/19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5B27B-AE06-489A-B10A-B8118B66460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45216-6157-4012-8CB2-DF6C681BFE59}" type="datetimeFigureOut">
              <a:rPr lang="zh-CN" altLang="en-US" smtClean="0"/>
              <a:t>2022/9/19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5B27B-AE06-489A-B10A-B8118B66460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045216-6157-4012-8CB2-DF6C681BFE59}" type="datetimeFigureOut">
              <a:rPr lang="zh-CN" altLang="en-US" smtClean="0"/>
              <a:t>2022/9/19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A5B27B-AE06-489A-B10A-B8118B66460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晋 · 王羲之 · 建安帖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2500330" cy="2442184"/>
          </a:xfrm>
          <a:prstGeom prst="rect">
            <a:avLst/>
          </a:prstGeom>
          <a:noFill/>
        </p:spPr>
      </p:pic>
      <p:pic>
        <p:nvPicPr>
          <p:cNvPr id="11268" name="Picture 4" descr="晋 · 王羲之 · 先墓帖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1802" y="285728"/>
            <a:ext cx="2356387" cy="2428892"/>
          </a:xfrm>
          <a:prstGeom prst="rect">
            <a:avLst/>
          </a:prstGeom>
          <a:noFill/>
        </p:spPr>
      </p:pic>
      <p:pic>
        <p:nvPicPr>
          <p:cNvPr id="11270" name="Picture 6" descr="明 · 董其昌 · 昼锦堂记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21" y="2928934"/>
            <a:ext cx="2505750" cy="3071834"/>
          </a:xfrm>
          <a:prstGeom prst="rect">
            <a:avLst/>
          </a:prstGeom>
          <a:noFill/>
        </p:spPr>
      </p:pic>
      <p:pic>
        <p:nvPicPr>
          <p:cNvPr id="11272" name="Picture 8" descr="http://www.sfzd.cn/png/x/6/L3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786050" y="2857496"/>
            <a:ext cx="3206336" cy="3267063"/>
          </a:xfrm>
          <a:prstGeom prst="rect">
            <a:avLst/>
          </a:prstGeom>
          <a:noFill/>
        </p:spPr>
      </p:pic>
      <p:pic>
        <p:nvPicPr>
          <p:cNvPr id="11274" name="Picture 10" descr="宋 · 米芾 · 丹阳帖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715008" y="285729"/>
            <a:ext cx="2381853" cy="2571768"/>
          </a:xfrm>
          <a:prstGeom prst="rect">
            <a:avLst/>
          </a:prstGeom>
          <a:noFill/>
        </p:spPr>
      </p:pic>
      <p:pic>
        <p:nvPicPr>
          <p:cNvPr id="11276" name="Picture 12" descr="宋 · 米芾 · 李太师帖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715007" y="3000372"/>
            <a:ext cx="2400089" cy="35004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全屏显示(4:3)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幻灯片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DELL</dc:creator>
  <cp:lastModifiedBy>DELL</cp:lastModifiedBy>
  <cp:revision>1</cp:revision>
  <dcterms:created xsi:type="dcterms:W3CDTF">2022-09-19T05:37:04Z</dcterms:created>
  <dcterms:modified xsi:type="dcterms:W3CDTF">2022-09-19T05:45:40Z</dcterms:modified>
</cp:coreProperties>
</file>