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2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F5A3F-F51E-449E-8190-84DEE28FE8BC}" type="datetimeFigureOut">
              <a:rPr lang="zh-CN" altLang="en-US" smtClean="0"/>
              <a:t>2022/9/5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2DF83-F892-4F14-8CC0-1F831B7030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F5A3F-F51E-449E-8190-84DEE28FE8BC}" type="datetimeFigureOut">
              <a:rPr lang="zh-CN" altLang="en-US" smtClean="0"/>
              <a:t>2022/9/5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2DF83-F892-4F14-8CC0-1F831B7030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F5A3F-F51E-449E-8190-84DEE28FE8BC}" type="datetimeFigureOut">
              <a:rPr lang="zh-CN" altLang="en-US" smtClean="0"/>
              <a:t>2022/9/5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2DF83-F892-4F14-8CC0-1F831B7030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F5A3F-F51E-449E-8190-84DEE28FE8BC}" type="datetimeFigureOut">
              <a:rPr lang="zh-CN" altLang="en-US" smtClean="0"/>
              <a:t>2022/9/5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2DF83-F892-4F14-8CC0-1F831B7030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F5A3F-F51E-449E-8190-84DEE28FE8BC}" type="datetimeFigureOut">
              <a:rPr lang="zh-CN" altLang="en-US" smtClean="0"/>
              <a:t>2022/9/5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2DF83-F892-4F14-8CC0-1F831B7030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F5A3F-F51E-449E-8190-84DEE28FE8BC}" type="datetimeFigureOut">
              <a:rPr lang="zh-CN" altLang="en-US" smtClean="0"/>
              <a:t>2022/9/5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2DF83-F892-4F14-8CC0-1F831B7030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F5A3F-F51E-449E-8190-84DEE28FE8BC}" type="datetimeFigureOut">
              <a:rPr lang="zh-CN" altLang="en-US" smtClean="0"/>
              <a:t>2022/9/5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2DF83-F892-4F14-8CC0-1F831B7030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F5A3F-F51E-449E-8190-84DEE28FE8BC}" type="datetimeFigureOut">
              <a:rPr lang="zh-CN" altLang="en-US" smtClean="0"/>
              <a:t>2022/9/5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2DF83-F892-4F14-8CC0-1F831B7030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F5A3F-F51E-449E-8190-84DEE28FE8BC}" type="datetimeFigureOut">
              <a:rPr lang="zh-CN" altLang="en-US" smtClean="0"/>
              <a:t>2022/9/5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2DF83-F892-4F14-8CC0-1F831B7030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F5A3F-F51E-449E-8190-84DEE28FE8BC}" type="datetimeFigureOut">
              <a:rPr lang="zh-CN" altLang="en-US" smtClean="0"/>
              <a:t>2022/9/5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2DF83-F892-4F14-8CC0-1F831B7030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F5A3F-F51E-449E-8190-84DEE28FE8BC}" type="datetimeFigureOut">
              <a:rPr lang="zh-CN" altLang="en-US" smtClean="0"/>
              <a:t>2022/9/5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2DF83-F892-4F14-8CC0-1F831B7030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F5A3F-F51E-449E-8190-84DEE28FE8BC}" type="datetimeFigureOut">
              <a:rPr lang="zh-CN" altLang="en-US" smtClean="0"/>
              <a:t>2022/9/5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2DF83-F892-4F14-8CC0-1F831B7030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宋 · 赵佶 · 恭事方丘敕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357166"/>
            <a:ext cx="3668243" cy="3143272"/>
          </a:xfrm>
          <a:prstGeom prst="rect">
            <a:avLst/>
          </a:prstGeom>
          <a:noFill/>
        </p:spPr>
      </p:pic>
      <p:pic>
        <p:nvPicPr>
          <p:cNvPr id="11270" name="Picture 6" descr="唐 · 钟绍京 · 灵飞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571480"/>
            <a:ext cx="4153492" cy="2928958"/>
          </a:xfrm>
          <a:prstGeom prst="rect">
            <a:avLst/>
          </a:prstGeom>
          <a:noFill/>
        </p:spPr>
      </p:pic>
      <p:pic>
        <p:nvPicPr>
          <p:cNvPr id="11272" name="Picture 8" descr="元 · 赵孟頫 · 六体千字文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14480" y="3571876"/>
            <a:ext cx="2714644" cy="2760767"/>
          </a:xfrm>
          <a:prstGeom prst="rect">
            <a:avLst/>
          </a:prstGeom>
          <a:noFill/>
        </p:spPr>
      </p:pic>
      <p:pic>
        <p:nvPicPr>
          <p:cNvPr id="11274" name="Picture 10" descr="隋 · 智永 · 真草千字文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00562" y="3571876"/>
            <a:ext cx="1568953" cy="1985951"/>
          </a:xfrm>
          <a:prstGeom prst="rect">
            <a:avLst/>
          </a:prstGeom>
          <a:noFill/>
        </p:spPr>
      </p:pic>
      <p:pic>
        <p:nvPicPr>
          <p:cNvPr id="11276" name="Picture 12" descr="明 · 唐寅 · 书七律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43636" y="3571876"/>
            <a:ext cx="2143140" cy="31172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全屏显示(4:3)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DELL</dc:creator>
  <cp:lastModifiedBy>DELL</cp:lastModifiedBy>
  <cp:revision>1</cp:revision>
  <dcterms:created xsi:type="dcterms:W3CDTF">2022-09-05T06:58:09Z</dcterms:created>
  <dcterms:modified xsi:type="dcterms:W3CDTF">2022-09-05T07:06:26Z</dcterms:modified>
</cp:coreProperties>
</file>